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w.genial.ly/5e99fde8b65e370dac67bf41/interactive-image-mali-prin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3927" y="5597236"/>
            <a:ext cx="5527963" cy="112423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r-Cyrl-RS" i="1" cap="none" spc="0" dirty="0">
                <a:ln w="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</a:t>
            </a:r>
            <a:r>
              <a:rPr lang="sr-Cyrl-RS" i="1" cap="none" spc="0" dirty="0" smtClean="0">
                <a:ln w="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читељица Добрила </a:t>
            </a:r>
            <a:r>
              <a:rPr lang="sr-Cyrl-RS" i="1" cap="none" spc="0" dirty="0">
                <a:ln w="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Ћ</a:t>
            </a:r>
            <a:r>
              <a:rPr lang="sr-Cyrl-RS" i="1" cap="none" spc="0" dirty="0" smtClean="0">
                <a:ln w="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оровић</a:t>
            </a:r>
          </a:p>
          <a:p>
            <a:r>
              <a:rPr lang="sr-Cyrl-RS" i="1" cap="none" spc="0" dirty="0" smtClean="0">
                <a:ln w="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Основна школа „Десанка Максимовић“ Футог</a:t>
            </a:r>
            <a:endParaRPr lang="en-US" i="1" cap="none" spc="0" dirty="0">
              <a:ln w="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0" y="1717964"/>
            <a:ext cx="4752109" cy="299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7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Мали  принц  </a:t>
            </a:r>
            <a:r>
              <a:rPr lang="sr-Cyrl-RS" sz="4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антоан де сент егзипер</a:t>
            </a:r>
            <a:r>
              <a:rPr lang="sr-Cyrl-RS" sz="4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и</a:t>
            </a:r>
            <a:endParaRPr lang="en-US" sz="4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159825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30" y="4520828"/>
            <a:ext cx="1008205" cy="101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56" y="2146918"/>
            <a:ext cx="1150795" cy="1156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31" y="213689"/>
            <a:ext cx="1326860" cy="1333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4" y="476912"/>
            <a:ext cx="905165" cy="90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19" y="3303658"/>
            <a:ext cx="948315" cy="953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5" y="4711844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31" y="5215571"/>
            <a:ext cx="938933" cy="94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22" y="3426454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22" y="289645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3" y="463995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133" y="1255673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c9c29bf-2da0-4d66-99c0-752e4373b4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83" y="1160767"/>
            <a:ext cx="2401526" cy="2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1011382"/>
            <a:ext cx="7883235" cy="5112327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Предме</a:t>
            </a:r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т: </a:t>
            </a:r>
            <a:r>
              <a:rPr lang="ru-RU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српски</a:t>
            </a:r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ru-RU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језик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/>
            </a:r>
            <a:b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ru-RU" sz="240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Разред</a:t>
            </a:r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</a:t>
            </a:r>
            <a:r>
              <a:rPr lang="ru-RU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четврти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/>
            </a:r>
            <a:b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ru-RU" sz="240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Наставна</a:t>
            </a:r>
            <a:r>
              <a:rPr lang="ru-RU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ru-RU" sz="2400" u="sng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јединица</a:t>
            </a:r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</a:t>
            </a:r>
            <a:r>
              <a:rPr lang="sr-Latn-ME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„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Мали Принц“ (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одломак из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 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                 романа)</a:t>
            </a:r>
            <a:r>
              <a:rPr lang="ru-RU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– Антоан де Сент Егзипери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Latn-ME" sz="2400" u="sng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T</a:t>
            </a: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ип часа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интерпретација (обрада) текста и    </a:t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                 утврђивање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(два часа)</a:t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Облици рада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фронтални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, индивидуални</a:t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Методе рада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 </a:t>
            </a:r>
            <a:r>
              <a:rPr lang="en-US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дијалошка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,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монолошка, </a:t>
            </a:r>
            <a:r>
              <a:rPr lang="en-US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учење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           </a:t>
            </a:r>
            <a:r>
              <a:rPr lang="en-US" sz="2400" cap="none" spc="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путем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en-US" sz="2400" cap="none" spc="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открића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,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сазнај</a:t>
            </a:r>
            <a:r>
              <a:rPr lang="en-US" sz="2400" cap="none" spc="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на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, </a:t>
            </a:r>
            <a:r>
              <a:rPr lang="en-US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рад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en-US" sz="240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на</a:t>
            </a:r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тексту</a:t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Врста наставе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мултимедијална настава на </a:t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                   даљину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Наставна средства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</a:t>
            </a:r>
            <a:r>
              <a:rPr lang="sr-Latn-ME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genially, learningapps, </a:t>
            </a:r>
            <a:br>
              <a:rPr lang="sr-Latn-ME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Latn-ME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                             visc, youtube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</p:txBody>
      </p:sp>
      <p:pic>
        <p:nvPicPr>
          <p:cNvPr id="4" name="Picture 4" descr="upload.wikimedia.org/wikipedia/sr/thumb/f/f9/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60" y="1177636"/>
            <a:ext cx="2887198" cy="399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35" y="795086"/>
            <a:ext cx="953238" cy="95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85" y="652810"/>
            <a:ext cx="1008206" cy="101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2" y="17567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02" y="545739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45" y="4197733"/>
            <a:ext cx="1057346" cy="106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48" y="468493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7" y="4109315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09" y="5129322"/>
            <a:ext cx="989277" cy="99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c9c29bf-2da0-4d66-99c0-752e4373b4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45" y="5374193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2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10" y="1011382"/>
            <a:ext cx="6899564" cy="53062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Циљ часа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мотивисати ученике да прочитају роман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„Мали Принц“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</a:br>
            <a:r>
              <a:rPr lang="sr-Cyrl-RS" sz="2400" u="sng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Задаци часа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: развијање читалачке културе, разумевање књижевног текста, уочавање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особин</a:t>
            </a:r>
            <a:r>
              <a:rPr lang="sr-Latn-ME" sz="2400" cap="none" spc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a</a:t>
            </a:r>
            <a:r>
              <a:rPr lang="sr-Cyrl-RS" sz="2400" cap="none" spc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ликова, схватање поруке текста, развијање јасног и сажетог изражавања, изграђивање сопственог мишљења, развијање способности самосталног учења и креативности,  планирање активности, 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Yu Gothic UI Semibold" panose="020B0700000000000000" pitchFamily="34" charset="-128"/>
              </a:rPr>
              <a:t>развијање пожртвованости и одговорности, неговање пријатељских односа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</p:txBody>
      </p:sp>
      <p:pic>
        <p:nvPicPr>
          <p:cNvPr id="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14" y="1465254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32" y="161291"/>
            <a:ext cx="1071492" cy="107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52" y="-275042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62" y="5610455"/>
            <a:ext cx="1281693" cy="141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3" y="5202652"/>
            <a:ext cx="1279530" cy="128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8" y="261648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506180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Little Prince (2015) - The Filmske Recenzij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12" y="1065234"/>
            <a:ext cx="3016846" cy="475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70" y="264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79" y="50618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62" y="5649283"/>
            <a:ext cx="1121708" cy="112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c9c29bf-2da0-4d66-99c0-752e4373b4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33" y="5456471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8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10" y="1011382"/>
            <a:ext cx="5737330" cy="53062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Двочас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почиње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одласком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ученика 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 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sr-Latn-ME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Google-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учионицу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где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се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налази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поставк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а </a:t>
            </a:r>
            <a: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наставног садржаја.</a:t>
            </a:r>
            <a:r>
              <a:rPr lang="en-U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Презентација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је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на</a:t>
            </a:r>
            <a:r>
              <a:rPr lang="en-U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сајту</a:t>
            </a:r>
            <a: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400" cap="none" spc="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sz="2400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://view.genial.ly/5e99fde8b65e370dac67bf41/interactive-image-mali-princ</a:t>
            </a:r>
            <a:r>
              <a:rPr lang="sr-Latn-ME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Latn-ME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Ученицима је дат редослед отварања</a:t>
            </a:r>
            <a:b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иконица – пут Малог Принца до руже</a:t>
            </a:r>
            <a:endParaRPr lang="en-US" sz="2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92" y="697605"/>
            <a:ext cx="1466418" cy="147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32" y="161291"/>
            <a:ext cx="1071492" cy="107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52" y="-275042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0" y="4640260"/>
            <a:ext cx="1533461" cy="1692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07" y="5636524"/>
            <a:ext cx="1279530" cy="128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9" y="297475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506180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70" y="264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488" y="4938119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12" y="5285042"/>
            <a:ext cx="1457978" cy="1465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c9c29bf-2da0-4d66-99c0-752e4373b4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37" y="4836697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09" y="2287469"/>
            <a:ext cx="4612880" cy="2525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63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10" y="1011382"/>
            <a:ext cx="4890653" cy="53062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УВОДНИ ДЕО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ЧАСА</a:t>
            </a:r>
            <a:b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Latn-M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Latn-M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Слагалица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Повезивањем 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појмова приказују се делови      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 слике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Роман-укратко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 препричан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роман „Мали Принц“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О писцу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биографија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Антоана де Сент Егзиперија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en-US" sz="240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</p:txBody>
      </p:sp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32" y="161291"/>
            <a:ext cx="1071492" cy="107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52" y="-275042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62" y="5610455"/>
            <a:ext cx="1281693" cy="141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3" y="5202652"/>
            <a:ext cx="1279530" cy="128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8" y="261648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506180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70" y="264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956" y="5407865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23" y="5370800"/>
            <a:ext cx="1520907" cy="152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c9c29bf-2da0-4d66-99c0-752e4373b4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85" y="753172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19" y="828750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1678" y="2286001"/>
            <a:ext cx="5638935" cy="35935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" name="Picture 2" descr="Mali Princ (sinh) | Cineplexx 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06" y="2052275"/>
            <a:ext cx="5917626" cy="359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65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10" y="1011382"/>
            <a:ext cx="6899564" cy="53062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ГЛАВНИ </a:t>
            </a:r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ДЕО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ЧАСА</a:t>
            </a:r>
            <a:b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Одломак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одломак из романа „Мали 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Принц“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Милионер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анализа текста помоћу квиза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„Милионер“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Запис за свеску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ученици преписују у 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своје  свеске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Цитати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– најлепши цитати из романа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Игра меморије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упаривање ликова из романа</a:t>
            </a:r>
            <a:endParaRPr lang="en-US" sz="240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</p:txBody>
      </p:sp>
      <p:pic>
        <p:nvPicPr>
          <p:cNvPr id="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14" y="1465254"/>
            <a:ext cx="1145310" cy="115122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32" y="161291"/>
            <a:ext cx="1071492" cy="107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52" y="-275042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62" y="5610455"/>
            <a:ext cx="1281693" cy="141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2" y="5351430"/>
            <a:ext cx="1279530" cy="128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8" y="261648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506180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70" y="264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79" y="50618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617" y="5722841"/>
            <a:ext cx="1121708" cy="112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c9c29bf-2da0-4d66-99c0-752e4373b4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0" y="3600154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Šašava bojanka - Leopard - Grupa autora | Knjiga.ba knjiž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2" y="1151227"/>
            <a:ext cx="3193263" cy="495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026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10" y="1011382"/>
            <a:ext cx="4951611" cy="53062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ЗАВРШНИ </a:t>
            </a:r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ДЕО 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ЧАСА</a:t>
            </a:r>
            <a:b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-Ц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ртани филм –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једна епизода  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цртаног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филма „Мали Принц“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Песма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снимак песме  „Мали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Принц“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ајава новог филма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 кратка </a:t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најава цртаног филма „Мали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Принц“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Роман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Cyrl-R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 ПДФ-у – </a:t>
            </a: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цео роман 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„МалиПринц“ у ПДФ формату</a:t>
            </a: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en-US" sz="240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</p:txBody>
      </p:sp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24" y="-54193"/>
            <a:ext cx="1071492" cy="107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98" y="424888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91" y="5443564"/>
            <a:ext cx="1281693" cy="141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78" y="5443564"/>
            <a:ext cx="1279530" cy="128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506180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70" y="264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79" y="50618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86" y="5522883"/>
            <a:ext cx="1121708" cy="112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c9c29bf-2da0-4d66-99c0-752e4373b4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9" y="1023272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9" y="852108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ali Princ (sinh) | Cineplexx M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9" y="1945059"/>
            <a:ext cx="5626680" cy="359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340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011382"/>
            <a:ext cx="5912787" cy="53062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Занимљиви коментари</a:t>
            </a:r>
            <a:r>
              <a:rPr lang="sr-Latn-M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Latn-M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r-Cyrl-R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en-US" sz="240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</p:txBody>
      </p:sp>
      <p:pic>
        <p:nvPicPr>
          <p:cNvPr id="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99" y="0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32" y="161291"/>
            <a:ext cx="1071492" cy="107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02" y="323282"/>
            <a:ext cx="1445211" cy="14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3" y="5202652"/>
            <a:ext cx="1279530" cy="128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9" y="2616481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5061807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70" y="26408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682" y="5717053"/>
            <a:ext cx="1145310" cy="115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llow Stars Clipart Star Clip Art At Vector Clipartbarn - Yel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96" y="5030282"/>
            <a:ext cx="1121708" cy="112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c9c29bf-2da0-4d66-99c0-752e4373b4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13" y="5429588"/>
            <a:ext cx="14001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080656" y="1579419"/>
            <a:ext cx="4589382" cy="4633615"/>
          </a:xfrm>
          <a:prstGeom prst="wedgeRoundRectCallout">
            <a:avLst>
              <a:gd name="adj1" fmla="val -14492"/>
              <a:gd name="adj2" fmla="val 498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Ученицима, као и што сам претпостављала, највише су се свиделе игрице.</a:t>
            </a:r>
          </a:p>
          <a:p>
            <a:pPr algn="ctr"/>
            <a:r>
              <a:rPr lang="sr-Cyrl-RS" dirty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Један коментар моје ученице Вање В. </a:t>
            </a:r>
            <a:r>
              <a:rPr lang="sr-Cyrl-RS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је </a:t>
            </a:r>
            <a:r>
              <a:rPr lang="sr-Cyrl-RS" dirty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ипак оставио посебан утисак на </a:t>
            </a:r>
            <a:r>
              <a:rPr lang="sr-Cyrl-RS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мене.</a:t>
            </a:r>
          </a:p>
          <a:p>
            <a:pPr algn="ctr"/>
            <a:r>
              <a:rPr lang="sr-Cyrl-RS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- Веома је занимљиво и има све  најбитније што се мора знати за ту лекцију. Прочитала сам књигу и видела  неке важне поуке које су у презентацији исцитиране, то ми се свидело. Не знам да ли је лако направити такву презентацију, али ми се јако свиђа. </a:t>
            </a:r>
            <a:endParaRPr lang="en-US" dirty="0">
              <a:ln w="0"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588352" y="1011382"/>
            <a:ext cx="4589382" cy="4296311"/>
          </a:xfrm>
          <a:prstGeom prst="wedgeRoundRectCallout">
            <a:avLst>
              <a:gd name="adj1" fmla="val -14492"/>
              <a:gd name="adj2" fmla="val 498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Одлична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”игра” и за нас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старије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Права забава и разлог за мало радости! Но,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казаћу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и нешто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што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одушевљава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Све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више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колега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открива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и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примењује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иновативне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путеве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у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свом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раду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ученицима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Рекла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бих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 Браво!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Неупоредив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рад нас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старијих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учитеља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овим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данашњим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То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радује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обзиром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кад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упоредимо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онда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и сада. Сама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чињеница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колико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тога им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стоји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на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располагању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и само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једним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кликом и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остварење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идеја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је</a:t>
            </a:r>
            <a:r>
              <a:rPr lang="ru-RU" dirty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ту</a:t>
            </a:r>
            <a:r>
              <a:rPr lang="ru-RU" dirty="0" smtClean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dirty="0" err="1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олегиница</a:t>
            </a:r>
            <a:r>
              <a:rPr lang="ru-RU" dirty="0" smtClean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Витомирка</a:t>
            </a:r>
            <a:endParaRPr lang="ru-RU" dirty="0" smtClean="0">
              <a:ln>
                <a:solidFill>
                  <a:srgbClr val="0070C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603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345</TotalTime>
  <Words>212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Yu Gothic UI Semibold</vt:lpstr>
      <vt:lpstr>Arial</vt:lpstr>
      <vt:lpstr>Arial Rounded MT Bold</vt:lpstr>
      <vt:lpstr>Century Gothic</vt:lpstr>
      <vt:lpstr>Comic Sans MS</vt:lpstr>
      <vt:lpstr>Gill Sans MT</vt:lpstr>
      <vt:lpstr>Impact</vt:lpstr>
      <vt:lpstr>Badge</vt:lpstr>
      <vt:lpstr>PowerPoint Presentation</vt:lpstr>
      <vt:lpstr>Предмет: српски језик Разред: четврти Наставна јединица: „Мали Принц“ (одломак из                       романа) – Антоан де Сент Егзипери Tип часа: интерпретација (обрада) текста и                       утврђивање (два часа) Облици рада: фронтални, индивидуални Методе рада:  дијалошка, монолошка, учење              путем открића, сазнајна, рад на тексту Врста наставе: мултимедијална настава на                      даљину Наставна средства: genially, learningapps,                                visc, youtube</vt:lpstr>
      <vt:lpstr>Циљ часа: мотивисати ученике да прочитају роман „Мали Принц“  Задаци часа: развијање читалачке културе, разумевање књижевног текста, уочавање особинa ликова, схватање поруке текста, развијање јасног и сажетог изражавања, изграђивање сопственог мишљења, развијање способности самосталног учења и креативности,  планирање активности,  развијање пожртвованости и одговорности, неговање пријатељских односа</vt:lpstr>
      <vt:lpstr>- Двочас почиње одласком ученика у    Google-учионицу, где се налази    поставка наставног садржаја..  - Презентација је на сајту https://view.genial.ly/5e99fde8b65e370dac67bf41/interactive-image-mali-princ  - Ученицима је дат редослед отварања   иконица – пут Малог Принца до руже</vt:lpstr>
      <vt:lpstr>УВОДНИ ДЕО ЧАСА   - Слагалица – Повезивањем      појмова приказују се делови            слике  - Роман-укратко –  препричан       роман „Мали Принц“  - О писцу – биографија    Антоана де Сент Егзиперија </vt:lpstr>
      <vt:lpstr>ГЛАВНИ ДЕО ЧАСА  -Одломак – одломак из романа „Мали    Принц“  - Милионер –  анализа текста помоћу квиза    „Милионер“    - Запис за свеску – ученици преписују у     своје  свеске  - Цитати – најлепши цитати из романа  - Игра меморије – упаривање ликова из романа</vt:lpstr>
      <vt:lpstr>ЗАВРШНИ ДЕО ЧАСА  -Цртани филм – једна епизода      цртаног филма „Мали Принц“  - Песма – снимак песме  „Мали    Принц“  - Најава новог филма – кратка    најава цртаног филма „Мали    Принц“  - Роман у ПДФ-у – цео роман    „МалиПринц“ у ПДФ формату </vt:lpstr>
      <vt:lpstr>Занимљиви коментари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Dobrila Ćorović</dc:creator>
  <cp:lastModifiedBy>Dobrila Ćorović</cp:lastModifiedBy>
  <cp:revision>32</cp:revision>
  <dcterms:created xsi:type="dcterms:W3CDTF">2020-05-23T19:19:19Z</dcterms:created>
  <dcterms:modified xsi:type="dcterms:W3CDTF">2020-05-25T15:06:41Z</dcterms:modified>
</cp:coreProperties>
</file>